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387" autoAdjust="0"/>
  </p:normalViewPr>
  <p:slideViewPr>
    <p:cSldViewPr>
      <p:cViewPr varScale="1">
        <p:scale>
          <a:sx n="95" d="100"/>
          <a:sy n="95" d="100"/>
        </p:scale>
        <p:origin x="114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B010-FC09-4AE3-B227-89667C4AE5A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F5BDA-C30B-4972-BB06-37DFC2AA5F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140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5BDA-C30B-4972-BB06-37DFC2AA5FC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33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62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du titre 23"/>
          <p:cNvSpPr>
            <a:spLocks noGrp="1"/>
          </p:cNvSpPr>
          <p:nvPr>
            <p:ph type="title"/>
          </p:nvPr>
        </p:nvSpPr>
        <p:spPr>
          <a:xfrm>
            <a:off x="622800" y="313201"/>
            <a:ext cx="10800000" cy="540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r>
              <a:rPr lang="fr-FR" dirty="0" smtClean="0"/>
              <a:t>Titre de la diapositive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idx="1"/>
          </p:nvPr>
        </p:nvSpPr>
        <p:spPr>
          <a:xfrm>
            <a:off x="622801" y="1629001"/>
            <a:ext cx="10873200" cy="45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pic>
        <p:nvPicPr>
          <p:cNvPr id="6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51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 cap="none" baseline="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None/>
        <a:defRPr sz="2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SzPct val="100000"/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buSzPct val="75000"/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indent="0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SzPct val="36000"/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19175" indent="0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108">
          <p15:clr>
            <a:srgbClr val="F26B43"/>
          </p15:clr>
        </p15:guide>
        <p15:guide id="3" orient="horz" pos="4134">
          <p15:clr>
            <a:srgbClr val="F26B43"/>
          </p15:clr>
        </p15:guide>
        <p15:guide id="4" pos="7569">
          <p15:clr>
            <a:srgbClr val="F26B43"/>
          </p15:clr>
        </p15:guide>
        <p15:guide id="5" pos="2593">
          <p15:clr>
            <a:srgbClr val="5ACBF0"/>
          </p15:clr>
        </p15:guide>
        <p15:guide id="6" pos="5076">
          <p15:clr>
            <a:srgbClr val="5ACBF0"/>
          </p15:clr>
        </p15:guide>
        <p15:guide id="7" orient="horz" pos="1455">
          <p15:clr>
            <a:srgbClr val="5ACBF0"/>
          </p15:clr>
        </p15:guide>
        <p15:guide id="8" orient="horz" pos="113">
          <p15:clr>
            <a:srgbClr val="F26B43"/>
          </p15:clr>
        </p15:guide>
        <p15:guide id="10" orient="horz" pos="2795">
          <p15:clr>
            <a:srgbClr val="5ACBF0"/>
          </p15:clr>
        </p15:guide>
        <p15:guide id="11" pos="2382">
          <p15:clr>
            <a:srgbClr val="FDE53C"/>
          </p15:clr>
        </p15:guide>
        <p15:guide id="12" pos="2704">
          <p15:clr>
            <a:srgbClr val="FDE53C"/>
          </p15:clr>
        </p15:guide>
        <p15:guide id="13" pos="4980">
          <p15:clr>
            <a:srgbClr val="FDE53C"/>
          </p15:clr>
        </p15:guide>
        <p15:guide id="14" pos="5299">
          <p15:clr>
            <a:srgbClr val="FDE53C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480773"/>
      </p:ext>
    </p:extLst>
  </p:cSld>
  <p:clrMapOvr>
    <a:masterClrMapping/>
  </p:clrMapOvr>
</p:sld>
</file>

<file path=ppt/theme/theme1.xml><?xml version="1.0" encoding="utf-8"?>
<a:theme xmlns:a="http://schemas.openxmlformats.org/drawingml/2006/main" name="Transfert_charte_2023">
  <a:themeElements>
    <a:clrScheme name="CEA_2023">
      <a:dk1>
        <a:srgbClr val="262626"/>
      </a:dk1>
      <a:lt1>
        <a:sysClr val="window" lastClr="FFFFFF"/>
      </a:lt1>
      <a:dk2>
        <a:srgbClr val="E50019"/>
      </a:dk2>
      <a:lt2>
        <a:srgbClr val="FFFFFF"/>
      </a:lt2>
      <a:accent1>
        <a:srgbClr val="3E4A83"/>
      </a:accent1>
      <a:accent2>
        <a:srgbClr val="7E9CBB"/>
      </a:accent2>
      <a:accent3>
        <a:srgbClr val="FFCD31"/>
      </a:accent3>
      <a:accent4>
        <a:srgbClr val="4B5C9B"/>
      </a:accent4>
      <a:accent5>
        <a:srgbClr val="FFE18D"/>
      </a:accent5>
      <a:accent6>
        <a:srgbClr val="5F78C1"/>
      </a:accent6>
      <a:hlink>
        <a:srgbClr val="E50019"/>
      </a:hlink>
      <a:folHlink>
        <a:srgbClr val="E50019"/>
      </a:folHlink>
    </a:clrScheme>
    <a:fontScheme name="C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ransfert_charte_2023" id="{E0C8C502-764C-4BFA-BAF5-BBFF5586D2D3}" vid="{292F8856-B7E0-4666-A5F7-B8AFCBB2C88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Transfert_charte_2023</Template>
  <TotalTime>45</TotalTime>
  <Words>1</Words>
  <Application>Microsoft Office PowerPoint</Application>
  <PresentationFormat>Grand écran</PresentationFormat>
  <Paragraphs>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Transfert_charte_2023</vt:lpstr>
      <vt:lpstr>Présentation PowerPoint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PLOUSEY-DUPOUY Marilyne 222957</dc:creator>
  <cp:lastModifiedBy>PLOUSEY-DUPOUY Marilyne 222957</cp:lastModifiedBy>
  <cp:revision>11</cp:revision>
  <dcterms:created xsi:type="dcterms:W3CDTF">2023-03-09T17:21:59Z</dcterms:created>
  <dcterms:modified xsi:type="dcterms:W3CDTF">2025-02-11T10:57:49Z</dcterms:modified>
</cp:coreProperties>
</file>