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55497" autoAdjust="0"/>
  </p:normalViewPr>
  <p:slideViewPr>
    <p:cSldViewPr>
      <p:cViewPr varScale="1">
        <p:scale>
          <a:sx n="69" d="100"/>
          <a:sy n="69" d="100"/>
        </p:scale>
        <p:origin x="11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B010-FC09-4AE3-B227-89667C4AE5A2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F5BDA-C30B-4972-BB06-37DFC2AA5F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14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Leti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 Days 2024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Innovate, integrate, elevate: your lab-to-fab fast track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world needs lower-power, more resource-efficient electronics for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array of use cases, and the semiconductor industry is understandably excited about the recent surge in investments. This is good news for the industry—and it will create unprecedented opportunities.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new landscape, partnerships will be instrumental to getting relevant, robust, and reliable products to your markets faster. At CEA-Leti, our mission has always been to help you put innovative technologies into production in your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fabs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Leti Innovation Days 2024 will offer you a front-row seat to our most recent advances, with opportunities to: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from semiconductor industry leaders and experts during our solutions oriented keynotes by industry leaders and solutions-oriented keynote speeches and conferences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Spark ideas at the exhibition, where you’ll see our latest demos, startups, and R&amp;D success stories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 relationships at pre-scheduled business meetings and focused networking events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 more than 1,000 semiconductor industry professionals at this three-day global event and come away equipped and inspired to innovate!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5BDA-C30B-4972-BB06-37DFC2AA5FC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33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62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titre 23"/>
          <p:cNvSpPr>
            <a:spLocks noGrp="1"/>
          </p:cNvSpPr>
          <p:nvPr>
            <p:ph type="title"/>
          </p:nvPr>
        </p:nvSpPr>
        <p:spPr>
          <a:xfrm>
            <a:off x="622800" y="313201"/>
            <a:ext cx="10800000" cy="540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idx="1"/>
          </p:nvPr>
        </p:nvSpPr>
        <p:spPr>
          <a:xfrm>
            <a:off x="622801" y="1629001"/>
            <a:ext cx="10873200" cy="45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pic>
        <p:nvPicPr>
          <p:cNvPr id="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1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SzPct val="100000"/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buSzPct val="75000"/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indent="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SzPct val="36000"/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175" indent="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08">
          <p15:clr>
            <a:srgbClr val="F26B43"/>
          </p15:clr>
        </p15:guide>
        <p15:guide id="3" orient="horz" pos="4134">
          <p15:clr>
            <a:srgbClr val="F26B43"/>
          </p15:clr>
        </p15:guide>
        <p15:guide id="4" pos="7569">
          <p15:clr>
            <a:srgbClr val="F26B43"/>
          </p15:clr>
        </p15:guide>
        <p15:guide id="5" pos="2593">
          <p15:clr>
            <a:srgbClr val="5ACBF0"/>
          </p15:clr>
        </p15:guide>
        <p15:guide id="6" pos="5076">
          <p15:clr>
            <a:srgbClr val="5ACBF0"/>
          </p15:clr>
        </p15:guide>
        <p15:guide id="7" orient="horz" pos="1455">
          <p15:clr>
            <a:srgbClr val="5ACBF0"/>
          </p15:clr>
        </p15:guide>
        <p15:guide id="8" orient="horz" pos="113">
          <p15:clr>
            <a:srgbClr val="F26B43"/>
          </p15:clr>
        </p15:guide>
        <p15:guide id="10" orient="horz" pos="2795">
          <p15:clr>
            <a:srgbClr val="5ACBF0"/>
          </p15:clr>
        </p15:guide>
        <p15:guide id="11" pos="2382">
          <p15:clr>
            <a:srgbClr val="FDE53C"/>
          </p15:clr>
        </p15:guide>
        <p15:guide id="12" pos="2704">
          <p15:clr>
            <a:srgbClr val="FDE53C"/>
          </p15:clr>
        </p15:guide>
        <p15:guide id="13" pos="4980">
          <p15:clr>
            <a:srgbClr val="FDE53C"/>
          </p15:clr>
        </p15:guide>
        <p15:guide id="14" pos="5299">
          <p15:clr>
            <a:srgbClr val="FDE53C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80773"/>
      </p:ext>
    </p:extLst>
  </p:cSld>
  <p:clrMapOvr>
    <a:masterClrMapping/>
  </p:clrMapOvr>
</p:sld>
</file>

<file path=ppt/theme/theme1.xml><?xml version="1.0" encoding="utf-8"?>
<a:theme xmlns:a="http://schemas.openxmlformats.org/drawingml/2006/main" name="Transfert_charte_2023">
  <a:themeElements>
    <a:clrScheme name="CEA_2023">
      <a:dk1>
        <a:srgbClr val="262626"/>
      </a:dk1>
      <a:lt1>
        <a:sysClr val="window" lastClr="FFFFFF"/>
      </a:lt1>
      <a:dk2>
        <a:srgbClr val="E50019"/>
      </a:dk2>
      <a:lt2>
        <a:srgbClr val="FFFFFF"/>
      </a:lt2>
      <a:accent1>
        <a:srgbClr val="3E4A83"/>
      </a:accent1>
      <a:accent2>
        <a:srgbClr val="7E9CBB"/>
      </a:accent2>
      <a:accent3>
        <a:srgbClr val="FFCD31"/>
      </a:accent3>
      <a:accent4>
        <a:srgbClr val="4B5C9B"/>
      </a:accent4>
      <a:accent5>
        <a:srgbClr val="FFE18D"/>
      </a:accent5>
      <a:accent6>
        <a:srgbClr val="5F78C1"/>
      </a:accent6>
      <a:hlink>
        <a:srgbClr val="E50019"/>
      </a:hlink>
      <a:folHlink>
        <a:srgbClr val="E50019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ransfert_charte_2023" id="{E0C8C502-764C-4BFA-BAF5-BBFF5586D2D3}" vid="{292F8856-B7E0-4666-A5F7-B8AFCBB2C88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Transfert_charte_2023</Template>
  <TotalTime>18</TotalTime>
  <Words>200</Words>
  <Application>Microsoft Office PowerPoint</Application>
  <PresentationFormat>Grand écran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Transfert_charte_2023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PLOUSEY-DUPOUY Marilyne 222957</dc:creator>
  <cp:lastModifiedBy>PLOUSEY-DUPOUY Marilyne 222957</cp:lastModifiedBy>
  <cp:revision>8</cp:revision>
  <dcterms:created xsi:type="dcterms:W3CDTF">2023-03-09T17:21:59Z</dcterms:created>
  <dcterms:modified xsi:type="dcterms:W3CDTF">2023-11-09T10:17:01Z</dcterms:modified>
</cp:coreProperties>
</file>