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7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55497" autoAdjust="0"/>
  </p:normalViewPr>
  <p:slideViewPr>
    <p:cSldViewPr>
      <p:cViewPr varScale="1">
        <p:scale>
          <a:sx n="69" d="100"/>
          <a:sy n="69" d="100"/>
        </p:scale>
        <p:origin x="114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180000" cy="1800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06B010-FC09-4AE3-B227-89667C4AE5A2}" type="datetimeFigureOut">
              <a:rPr lang="fr-FR" smtClean="0"/>
              <a:t>09/11/2023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9F5BDA-C30B-4972-BB06-37DFC2AA5FC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71405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Leti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Innovation Days 2024</a:t>
            </a:r>
            <a:endParaRPr lang="fr-F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Innovate, integrate, elevate: your lab-to-fab fast track</a:t>
            </a:r>
            <a:endParaRPr lang="fr-F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fr-F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world needs lower-power, more resource-efficient electronics for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array of use cases, and the semiconductor industry is understandably excited about the recent surge in investments. This is good news for the industry—and it will create unprecedented opportunities. </a:t>
            </a:r>
            <a:endParaRPr lang="fr-F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fr-F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this new landscape, partnerships will be instrumental to getting relevant, robust, and reliable products to your markets faster. At CEA-Leti, our mission has always been to help you put innovative technologies into production in your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fabs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fr-F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fr-F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Leti Innovation Days 2024 will offer you a front-row seat to our most recent advances, with opportunities to:</a:t>
            </a:r>
            <a:endParaRPr lang="fr-F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Learn from semiconductor industry leaders and experts during our solutions oriented keynotes by industry leaders and solutions-oriented keynote speeches and conferences</a:t>
            </a:r>
            <a:endParaRPr lang="fr-F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Spark ideas at the exhibition, where you’ll see our latest demos, startups, and R&amp;D success stories</a:t>
            </a:r>
            <a:endParaRPr lang="fr-F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Build relationships at pre-scheduled business meetings and focused networking events</a:t>
            </a:r>
            <a:endParaRPr lang="fr-F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fr-F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Join more than 1,000 semiconductor industry professionals at this three-day global event and come away equipped and inspired to innovate!</a:t>
            </a:r>
            <a:endParaRPr lang="fr-F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fr-F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fr-F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fr-F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fr-F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fr-F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9F5BDA-C30B-4972-BB06-37DFC2AA5FC5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7338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83627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Espace réservé du titre 23"/>
          <p:cNvSpPr>
            <a:spLocks noGrp="1"/>
          </p:cNvSpPr>
          <p:nvPr>
            <p:ph type="title"/>
          </p:nvPr>
        </p:nvSpPr>
        <p:spPr>
          <a:xfrm>
            <a:off x="622800" y="313201"/>
            <a:ext cx="10800000" cy="540000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/>
          <a:p>
            <a:r>
              <a:rPr lang="fr-FR" dirty="0" smtClean="0"/>
              <a:t>Titre de la diapositive</a:t>
            </a:r>
            <a:endParaRPr lang="fr-FR" dirty="0"/>
          </a:p>
        </p:txBody>
      </p:sp>
      <p:sp>
        <p:nvSpPr>
          <p:cNvPr id="25" name="Espace réservé du texte 24"/>
          <p:cNvSpPr>
            <a:spLocks noGrp="1"/>
          </p:cNvSpPr>
          <p:nvPr>
            <p:ph type="body" idx="1"/>
          </p:nvPr>
        </p:nvSpPr>
        <p:spPr>
          <a:xfrm>
            <a:off x="622801" y="1629001"/>
            <a:ext cx="10873200" cy="450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</p:txBody>
      </p:sp>
      <p:pic>
        <p:nvPicPr>
          <p:cNvPr id="6" name="Logo CEA">
            <a:extLst>
              <a:ext uri="{FF2B5EF4-FFF2-40B4-BE49-F238E27FC236}">
                <a16:creationId xmlns:a16="http://schemas.microsoft.com/office/drawing/2014/main" id="{87F05716-C695-E053-1C8E-FF817175674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7897" y="6343650"/>
            <a:ext cx="365991" cy="365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1516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3200" b="1" kern="1200" cap="none" baseline="0">
          <a:solidFill>
            <a:schemeClr val="tx1"/>
          </a:solidFill>
          <a:latin typeface="Arial Black" panose="020B0A04020102020204" pitchFamily="34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Font typeface="Arial" pitchFamily="34" charset="0"/>
        <a:buNone/>
        <a:defRPr sz="2400" b="1" kern="1200">
          <a:solidFill>
            <a:schemeClr val="tx2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0"/>
        </a:spcBef>
        <a:buSzPct val="100000"/>
        <a:buFont typeface="Arial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361950" indent="0" algn="l" defTabSz="914400" rtl="0" eaLnBrk="1" latinLnBrk="0" hangingPunct="1">
        <a:lnSpc>
          <a:spcPct val="100000"/>
        </a:lnSpc>
        <a:spcBef>
          <a:spcPts val="0"/>
        </a:spcBef>
        <a:buSzPct val="75000"/>
        <a:buFont typeface="Arial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indent="0" algn="l" defTabSz="914400" rtl="0" eaLnBrk="1" latinLnBrk="0" hangingPunct="1">
        <a:lnSpc>
          <a:spcPts val="2000"/>
        </a:lnSpc>
        <a:spcBef>
          <a:spcPts val="0"/>
        </a:spcBef>
        <a:buClr>
          <a:srgbClr val="666666"/>
        </a:buClr>
        <a:buSzPct val="36000"/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19175" indent="0" algn="l" defTabSz="914400" rtl="0" eaLnBrk="1" latinLnBrk="0" hangingPunct="1">
        <a:lnSpc>
          <a:spcPts val="2000"/>
        </a:lnSpc>
        <a:spcBef>
          <a:spcPts val="0"/>
        </a:spcBef>
        <a:buClr>
          <a:srgbClr val="666666"/>
        </a:buClr>
        <a:buFont typeface="Arial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2" pos="108">
          <p15:clr>
            <a:srgbClr val="F26B43"/>
          </p15:clr>
        </p15:guide>
        <p15:guide id="3" orient="horz" pos="4134">
          <p15:clr>
            <a:srgbClr val="F26B43"/>
          </p15:clr>
        </p15:guide>
        <p15:guide id="4" pos="7569">
          <p15:clr>
            <a:srgbClr val="F26B43"/>
          </p15:clr>
        </p15:guide>
        <p15:guide id="5" pos="2593">
          <p15:clr>
            <a:srgbClr val="5ACBF0"/>
          </p15:clr>
        </p15:guide>
        <p15:guide id="6" pos="5076">
          <p15:clr>
            <a:srgbClr val="5ACBF0"/>
          </p15:clr>
        </p15:guide>
        <p15:guide id="7" orient="horz" pos="1455">
          <p15:clr>
            <a:srgbClr val="5ACBF0"/>
          </p15:clr>
        </p15:guide>
        <p15:guide id="8" orient="horz" pos="113">
          <p15:clr>
            <a:srgbClr val="F26B43"/>
          </p15:clr>
        </p15:guide>
        <p15:guide id="10" orient="horz" pos="2795">
          <p15:clr>
            <a:srgbClr val="5ACBF0"/>
          </p15:clr>
        </p15:guide>
        <p15:guide id="11" pos="2382">
          <p15:clr>
            <a:srgbClr val="FDE53C"/>
          </p15:clr>
        </p15:guide>
        <p15:guide id="12" pos="2704">
          <p15:clr>
            <a:srgbClr val="FDE53C"/>
          </p15:clr>
        </p15:guide>
        <p15:guide id="13" pos="4980">
          <p15:clr>
            <a:srgbClr val="FDE53C"/>
          </p15:clr>
        </p15:guide>
        <p15:guide id="14" pos="5299">
          <p15:clr>
            <a:srgbClr val="FDE53C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4480773"/>
      </p:ext>
    </p:extLst>
  </p:cSld>
  <p:clrMapOvr>
    <a:masterClrMapping/>
  </p:clrMapOvr>
</p:sld>
</file>

<file path=ppt/theme/theme1.xml><?xml version="1.0" encoding="utf-8"?>
<a:theme xmlns:a="http://schemas.openxmlformats.org/drawingml/2006/main" name="Transfert_charte_2023">
  <a:themeElements>
    <a:clrScheme name="CEA_2023">
      <a:dk1>
        <a:srgbClr val="262626"/>
      </a:dk1>
      <a:lt1>
        <a:sysClr val="window" lastClr="FFFFFF"/>
      </a:lt1>
      <a:dk2>
        <a:srgbClr val="E50019"/>
      </a:dk2>
      <a:lt2>
        <a:srgbClr val="FFFFFF"/>
      </a:lt2>
      <a:accent1>
        <a:srgbClr val="3E4A83"/>
      </a:accent1>
      <a:accent2>
        <a:srgbClr val="7E9CBB"/>
      </a:accent2>
      <a:accent3>
        <a:srgbClr val="FFCD31"/>
      </a:accent3>
      <a:accent4>
        <a:srgbClr val="4B5C9B"/>
      </a:accent4>
      <a:accent5>
        <a:srgbClr val="FFE18D"/>
      </a:accent5>
      <a:accent6>
        <a:srgbClr val="5F78C1"/>
      </a:accent6>
      <a:hlink>
        <a:srgbClr val="E50019"/>
      </a:hlink>
      <a:folHlink>
        <a:srgbClr val="E50019"/>
      </a:folHlink>
    </a:clrScheme>
    <a:fontScheme name="CE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ransfert_charte_2023" id="{E0C8C502-764C-4BFA-BAF5-BBFF5586D2D3}" vid="{292F8856-B7E0-4666-A5F7-B8AFCBB2C88F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Transfert_charte_2023</Template>
  <TotalTime>18</TotalTime>
  <Words>200</Words>
  <Application>Microsoft Office PowerPoint</Application>
  <PresentationFormat>Grand écran</PresentationFormat>
  <Paragraphs>19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Arial Black</vt:lpstr>
      <vt:lpstr>Calibri</vt:lpstr>
      <vt:lpstr>Transfert_charte_2023</vt:lpstr>
      <vt:lpstr>Présentation PowerPoint</vt:lpstr>
    </vt:vector>
  </TitlesOfParts>
  <Company>CEA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PLOUSEY-DUPOUY Marilyne 222957</dc:creator>
  <cp:lastModifiedBy>PLOUSEY-DUPOUY Marilyne 222957</cp:lastModifiedBy>
  <cp:revision>8</cp:revision>
  <dcterms:created xsi:type="dcterms:W3CDTF">2023-03-09T17:21:59Z</dcterms:created>
  <dcterms:modified xsi:type="dcterms:W3CDTF">2023-11-09T10:17:01Z</dcterms:modified>
</cp:coreProperties>
</file>